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63FE5-8E7A-453C-B3A5-0D3B08F9DFF0}" type="datetimeFigureOut">
              <a:rPr kumimoji="1" lang="ja-JP" altLang="en-US" smtClean="0"/>
              <a:t>2014/2/21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1D90B-586F-433D-87C7-FE8316CF7B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37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63FE5-8E7A-453C-B3A5-0D3B08F9DFF0}" type="datetimeFigureOut">
              <a:rPr kumimoji="1" lang="ja-JP" altLang="en-US" smtClean="0"/>
              <a:t>2014/2/21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1D90B-586F-433D-87C7-FE8316CF7B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2741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63FE5-8E7A-453C-B3A5-0D3B08F9DFF0}" type="datetimeFigureOut">
              <a:rPr kumimoji="1" lang="ja-JP" altLang="en-US" smtClean="0"/>
              <a:t>2014/2/21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1D90B-586F-433D-87C7-FE8316CF7B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9527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63FE5-8E7A-453C-B3A5-0D3B08F9DFF0}" type="datetimeFigureOut">
              <a:rPr kumimoji="1" lang="ja-JP" altLang="en-US" smtClean="0"/>
              <a:t>2014/2/21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1D90B-586F-433D-87C7-FE8316CF7B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0103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63FE5-8E7A-453C-B3A5-0D3B08F9DFF0}" type="datetimeFigureOut">
              <a:rPr kumimoji="1" lang="ja-JP" altLang="en-US" smtClean="0"/>
              <a:t>2014/2/21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1D90B-586F-433D-87C7-FE8316CF7B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9698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63FE5-8E7A-453C-B3A5-0D3B08F9DFF0}" type="datetimeFigureOut">
              <a:rPr kumimoji="1" lang="ja-JP" altLang="en-US" smtClean="0"/>
              <a:t>2014/2/21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1D90B-586F-433D-87C7-FE8316CF7B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4223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63FE5-8E7A-453C-B3A5-0D3B08F9DFF0}" type="datetimeFigureOut">
              <a:rPr kumimoji="1" lang="ja-JP" altLang="en-US" smtClean="0"/>
              <a:t>2014/2/21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1D90B-586F-433D-87C7-FE8316CF7B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9482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63FE5-8E7A-453C-B3A5-0D3B08F9DFF0}" type="datetimeFigureOut">
              <a:rPr kumimoji="1" lang="ja-JP" altLang="en-US" smtClean="0"/>
              <a:t>2014/2/21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1D90B-586F-433D-87C7-FE8316CF7B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365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63FE5-8E7A-453C-B3A5-0D3B08F9DFF0}" type="datetimeFigureOut">
              <a:rPr kumimoji="1" lang="ja-JP" altLang="en-US" smtClean="0"/>
              <a:t>2014/2/21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1D90B-586F-433D-87C7-FE8316CF7B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7506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63FE5-8E7A-453C-B3A5-0D3B08F9DFF0}" type="datetimeFigureOut">
              <a:rPr kumimoji="1" lang="ja-JP" altLang="en-US" smtClean="0"/>
              <a:t>2014/2/21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1D90B-586F-433D-87C7-FE8316CF7B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0423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63FE5-8E7A-453C-B3A5-0D3B08F9DFF0}" type="datetimeFigureOut">
              <a:rPr kumimoji="1" lang="ja-JP" altLang="en-US" smtClean="0"/>
              <a:t>2014/2/21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1D90B-586F-433D-87C7-FE8316CF7B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6841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F63FE5-8E7A-453C-B3A5-0D3B08F9DFF0}" type="datetimeFigureOut">
              <a:rPr kumimoji="1" lang="ja-JP" altLang="en-US" smtClean="0"/>
              <a:t>2014/2/21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1D90B-586F-433D-87C7-FE8316CF7B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2860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2060848"/>
            <a:ext cx="7772400" cy="1470025"/>
          </a:xfrm>
        </p:spPr>
        <p:txBody>
          <a:bodyPr>
            <a:normAutofit/>
          </a:bodyPr>
          <a:lstStyle/>
          <a:p>
            <a:r>
              <a:rPr kumimoji="1" lang="en-US" altLang="ja-JP" sz="6000" dirty="0" smtClean="0"/>
              <a:t>Internshi</a:t>
            </a:r>
            <a:r>
              <a:rPr lang="en-US" altLang="ja-JP" sz="6000" dirty="0" smtClean="0"/>
              <a:t>p group</a:t>
            </a:r>
            <a:endParaRPr kumimoji="1" lang="ja-JP" altLang="en-US" sz="6000" dirty="0"/>
          </a:p>
        </p:txBody>
      </p:sp>
    </p:spTree>
    <p:extLst>
      <p:ext uri="{BB962C8B-B14F-4D97-AF65-F5344CB8AC3E}">
        <p14:creationId xmlns:p14="http://schemas.microsoft.com/office/powerpoint/2010/main" val="3509576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75656" y="2204864"/>
            <a:ext cx="8280920" cy="5832648"/>
          </a:xfrm>
        </p:spPr>
        <p:txBody>
          <a:bodyPr>
            <a:normAutofit/>
          </a:bodyPr>
          <a:lstStyle/>
          <a:p>
            <a:pPr algn="l"/>
            <a:r>
              <a:rPr lang="en-US" altLang="ja-JP" dirty="0" smtClean="0">
                <a:solidFill>
                  <a:schemeClr val="tx1"/>
                </a:solidFill>
              </a:rPr>
              <a:t>Cross cultural e</a:t>
            </a:r>
            <a:r>
              <a:rPr lang="en-US" altLang="ja-JP" dirty="0" smtClean="0">
                <a:solidFill>
                  <a:schemeClr val="tx1"/>
                </a:solidFill>
              </a:rPr>
              <a:t>xperience, </a:t>
            </a:r>
          </a:p>
          <a:p>
            <a:pPr algn="l"/>
            <a:r>
              <a:rPr lang="en-US" altLang="ja-JP" dirty="0" smtClean="0">
                <a:solidFill>
                  <a:schemeClr val="tx1"/>
                </a:solidFill>
              </a:rPr>
              <a:t>international exposure, </a:t>
            </a:r>
          </a:p>
          <a:p>
            <a:pPr algn="l"/>
            <a:r>
              <a:rPr lang="en-US" altLang="ja-JP" dirty="0" smtClean="0">
                <a:solidFill>
                  <a:schemeClr val="tx1"/>
                </a:solidFill>
              </a:rPr>
              <a:t>Applying the knowledge to the business</a:t>
            </a:r>
          </a:p>
          <a:p>
            <a:pPr algn="l"/>
            <a:r>
              <a:rPr lang="en-US" altLang="ja-JP" dirty="0" smtClean="0">
                <a:solidFill>
                  <a:schemeClr val="tx1"/>
                </a:solidFill>
              </a:rPr>
              <a:t>future employment,</a:t>
            </a:r>
          </a:p>
          <a:p>
            <a:pPr algn="l"/>
            <a:r>
              <a:rPr lang="en-US" altLang="ja-JP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kumimoji="1" lang="en-US" altLang="ja-JP" dirty="0" err="1" smtClean="0">
                <a:solidFill>
                  <a:schemeClr val="tx1"/>
                </a:solidFill>
              </a:rPr>
              <a:t>Etc</a:t>
            </a:r>
            <a:r>
              <a:rPr kumimoji="1" lang="en-US" altLang="ja-JP" dirty="0" smtClean="0">
                <a:solidFill>
                  <a:schemeClr val="tx1"/>
                </a:solidFill>
              </a:rPr>
              <a:t>-----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03648" y="1196752"/>
            <a:ext cx="588353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b="1" dirty="0" smtClean="0"/>
              <a:t>Expecting for internship</a:t>
            </a:r>
            <a:endParaRPr kumimoji="1" lang="ja-JP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426211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51520" y="950607"/>
            <a:ext cx="8712968" cy="5904656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altLang="ja-JP" dirty="0">
                <a:solidFill>
                  <a:schemeClr val="tx1"/>
                </a:solidFill>
              </a:rPr>
              <a:t>For accepting intern students, 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l"/>
            <a:r>
              <a:rPr kumimoji="1" lang="ja-JP" altLang="en-US" dirty="0" smtClean="0">
                <a:solidFill>
                  <a:schemeClr val="tx1"/>
                </a:solidFill>
              </a:rPr>
              <a:t>●</a:t>
            </a:r>
            <a:r>
              <a:rPr kumimoji="1" lang="en-US" altLang="ja-JP" dirty="0" smtClean="0">
                <a:solidFill>
                  <a:schemeClr val="tx1"/>
                </a:solidFill>
              </a:rPr>
              <a:t>Legal Regulation</a:t>
            </a:r>
          </a:p>
          <a:p>
            <a:pPr algn="l"/>
            <a:r>
              <a:rPr kumimoji="1" lang="ja-JP" altLang="en-US" dirty="0" smtClean="0">
                <a:solidFill>
                  <a:schemeClr val="tx1"/>
                </a:solidFill>
              </a:rPr>
              <a:t>→ </a:t>
            </a:r>
            <a:r>
              <a:rPr kumimoji="1" lang="en-US" altLang="ja-JP" dirty="0" smtClean="0">
                <a:solidFill>
                  <a:schemeClr val="tx1"/>
                </a:solidFill>
              </a:rPr>
              <a:t>companies may pay extra tax ?</a:t>
            </a:r>
          </a:p>
          <a:p>
            <a:pPr algn="l"/>
            <a:r>
              <a:rPr lang="ja-JP" altLang="en-US" dirty="0" smtClean="0">
                <a:solidFill>
                  <a:schemeClr val="tx1"/>
                </a:solidFill>
              </a:rPr>
              <a:t>→</a:t>
            </a:r>
            <a:r>
              <a:rPr lang="en-US" altLang="ja-JP" dirty="0" smtClean="0">
                <a:solidFill>
                  <a:schemeClr val="tx1"/>
                </a:solidFill>
              </a:rPr>
              <a:t>VISA or immigration issues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en-US" altLang="ja-JP" dirty="0" smtClean="0">
                <a:solidFill>
                  <a:schemeClr val="tx1"/>
                </a:solidFill>
              </a:rPr>
              <a:t>(work permit---takes long time)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dirty="0" smtClean="0">
                <a:solidFill>
                  <a:schemeClr val="tx1"/>
                </a:solidFill>
              </a:rPr>
              <a:t>●</a:t>
            </a:r>
            <a:r>
              <a:rPr lang="en-US" altLang="ja-JP" dirty="0" smtClean="0">
                <a:solidFill>
                  <a:schemeClr val="tx1"/>
                </a:solidFill>
              </a:rPr>
              <a:t>Company issues</a:t>
            </a:r>
          </a:p>
          <a:p>
            <a:pPr algn="l"/>
            <a:r>
              <a:rPr kumimoji="1" lang="ja-JP" altLang="en-US" dirty="0" smtClean="0">
                <a:solidFill>
                  <a:schemeClr val="tx1"/>
                </a:solidFill>
              </a:rPr>
              <a:t>→ </a:t>
            </a:r>
            <a:r>
              <a:rPr kumimoji="1" lang="en-US" altLang="ja-JP" dirty="0" smtClean="0">
                <a:solidFill>
                  <a:schemeClr val="tx1"/>
                </a:solidFill>
              </a:rPr>
              <a:t>some companies may not want to have international student (</a:t>
            </a:r>
            <a:r>
              <a:rPr kumimoji="1" lang="en-US" altLang="ja-JP" u="sng" dirty="0" smtClean="0">
                <a:solidFill>
                  <a:schemeClr val="tx1"/>
                </a:solidFill>
              </a:rPr>
              <a:t>local language problem?</a:t>
            </a:r>
            <a:r>
              <a:rPr kumimoji="1" lang="en-US" altLang="ja-JP" dirty="0" smtClean="0">
                <a:solidFill>
                  <a:schemeClr val="tx1"/>
                </a:solidFill>
              </a:rPr>
              <a:t>)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dirty="0" smtClean="0">
                <a:solidFill>
                  <a:schemeClr val="tx1"/>
                </a:solidFill>
              </a:rPr>
              <a:t>→</a:t>
            </a:r>
            <a:r>
              <a:rPr lang="en-US" altLang="ja-JP" dirty="0" smtClean="0">
                <a:solidFill>
                  <a:schemeClr val="tx1"/>
                </a:solidFill>
              </a:rPr>
              <a:t>difficult to find company </a:t>
            </a:r>
          </a:p>
          <a:p>
            <a:pPr algn="l"/>
            <a:r>
              <a:rPr lang="ja-JP" altLang="en-US" dirty="0" smtClean="0">
                <a:solidFill>
                  <a:schemeClr val="tx1"/>
                </a:solidFill>
              </a:rPr>
              <a:t>→</a:t>
            </a:r>
            <a:r>
              <a:rPr lang="en-US" altLang="ja-JP" dirty="0" smtClean="0">
                <a:solidFill>
                  <a:schemeClr val="tx1"/>
                </a:solidFill>
              </a:rPr>
              <a:t>Agreement with companies  </a:t>
            </a:r>
            <a:endParaRPr lang="ja-JP" altLang="en-US" dirty="0">
              <a:solidFill>
                <a:schemeClr val="tx1"/>
              </a:solidFill>
            </a:endParaRPr>
          </a:p>
          <a:p>
            <a:pPr algn="l"/>
            <a:r>
              <a:rPr kumimoji="1" lang="ja-JP" altLang="en-US" dirty="0" smtClean="0">
                <a:solidFill>
                  <a:schemeClr val="tx1"/>
                </a:solidFill>
              </a:rPr>
              <a:t>●</a:t>
            </a:r>
            <a:r>
              <a:rPr kumimoji="1" lang="en-US" altLang="ja-JP" dirty="0" smtClean="0">
                <a:solidFill>
                  <a:schemeClr val="tx1"/>
                </a:solidFill>
              </a:rPr>
              <a:t>Credits</a:t>
            </a:r>
          </a:p>
          <a:p>
            <a:pPr algn="l"/>
            <a:r>
              <a:rPr lang="ja-JP" altLang="en-US" dirty="0" smtClean="0">
                <a:solidFill>
                  <a:schemeClr val="tx1"/>
                </a:solidFill>
              </a:rPr>
              <a:t>→</a:t>
            </a:r>
            <a:r>
              <a:rPr lang="en-US" altLang="ja-JP" dirty="0" smtClean="0">
                <a:solidFill>
                  <a:schemeClr val="tx1"/>
                </a:solidFill>
              </a:rPr>
              <a:t>Several months internship is not plausible in AIMS students-----2 or 3 week ?</a:t>
            </a:r>
          </a:p>
          <a:p>
            <a:pPr algn="l"/>
            <a:r>
              <a:rPr lang="en-US" altLang="ja-JP" dirty="0">
                <a:solidFill>
                  <a:schemeClr val="tx1"/>
                </a:solidFill>
              </a:rPr>
              <a:t>	</a:t>
            </a:r>
            <a:r>
              <a:rPr lang="en-US" altLang="ja-JP" dirty="0" smtClean="0">
                <a:solidFill>
                  <a:schemeClr val="tx1"/>
                </a:solidFill>
              </a:rPr>
              <a:t>BUT too short for give them enough credit.</a:t>
            </a:r>
          </a:p>
          <a:p>
            <a:pPr algn="l"/>
            <a:r>
              <a:rPr lang="en-US" altLang="ja-JP" dirty="0">
                <a:solidFill>
                  <a:schemeClr val="tx1"/>
                </a:solidFill>
              </a:rPr>
              <a:t>	</a:t>
            </a:r>
            <a:r>
              <a:rPr lang="en-US" altLang="ja-JP" dirty="0" smtClean="0">
                <a:solidFill>
                  <a:schemeClr val="tx1"/>
                </a:solidFill>
              </a:rPr>
              <a:t>	Just PASS or FAIL?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1520" y="116632"/>
            <a:ext cx="569713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b="1" dirty="0" smtClean="0"/>
              <a:t>Problems</a:t>
            </a:r>
            <a:r>
              <a:rPr lang="ja-JP" altLang="en-US" sz="4400" b="1" dirty="0"/>
              <a:t> </a:t>
            </a:r>
            <a:r>
              <a:rPr lang="en-US" altLang="ja-JP" sz="4400" b="1" dirty="0" smtClean="0"/>
              <a:t>for internship</a:t>
            </a:r>
            <a:endParaRPr kumimoji="1" lang="ja-JP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292051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51520" y="950607"/>
            <a:ext cx="8712968" cy="5904656"/>
          </a:xfrm>
        </p:spPr>
        <p:txBody>
          <a:bodyPr>
            <a:normAutofit/>
          </a:bodyPr>
          <a:lstStyle/>
          <a:p>
            <a:pPr algn="l"/>
            <a:endParaRPr lang="en-US" altLang="ja-JP" dirty="0" smtClean="0">
              <a:solidFill>
                <a:schemeClr val="tx1"/>
              </a:solidFill>
            </a:endParaRPr>
          </a:p>
          <a:p>
            <a:pPr algn="l"/>
            <a:r>
              <a:rPr kumimoji="1" lang="ja-JP" altLang="en-US" dirty="0" smtClean="0">
                <a:solidFill>
                  <a:schemeClr val="tx1"/>
                </a:solidFill>
              </a:rPr>
              <a:t>●</a:t>
            </a:r>
            <a:r>
              <a:rPr kumimoji="1" lang="en-US" altLang="ja-JP" dirty="0" smtClean="0">
                <a:solidFill>
                  <a:schemeClr val="tx1"/>
                </a:solidFill>
              </a:rPr>
              <a:t>Permission</a:t>
            </a:r>
          </a:p>
          <a:p>
            <a:pPr algn="l"/>
            <a:r>
              <a:rPr kumimoji="1" lang="ja-JP" altLang="en-US" dirty="0" smtClean="0">
                <a:solidFill>
                  <a:schemeClr val="tx1"/>
                </a:solidFill>
              </a:rPr>
              <a:t>→ </a:t>
            </a:r>
            <a:r>
              <a:rPr kumimoji="1" lang="en-US" altLang="ja-JP" dirty="0" smtClean="0">
                <a:solidFill>
                  <a:schemeClr val="tx1"/>
                </a:solidFill>
              </a:rPr>
              <a:t>In Indonesi</a:t>
            </a:r>
            <a:r>
              <a:rPr lang="en-US" altLang="ja-JP" dirty="0" smtClean="0">
                <a:solidFill>
                  <a:schemeClr val="tx1"/>
                </a:solidFill>
              </a:rPr>
              <a:t>a, permission is needed 6 month before the activity.</a:t>
            </a:r>
          </a:p>
          <a:p>
            <a:pPr algn="l"/>
            <a:r>
              <a:rPr kumimoji="1" lang="en-US" altLang="ja-JP" dirty="0" smtClean="0">
                <a:solidFill>
                  <a:schemeClr val="tx1"/>
                </a:solidFill>
              </a:rPr>
              <a:t> 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1520" y="116632"/>
            <a:ext cx="567572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b="1" dirty="0" smtClean="0"/>
              <a:t>Problems</a:t>
            </a:r>
            <a:r>
              <a:rPr lang="ja-JP" altLang="en-US" sz="4400" b="1" dirty="0"/>
              <a:t> </a:t>
            </a:r>
            <a:r>
              <a:rPr lang="en-US" altLang="ja-JP" sz="4400" b="1" dirty="0" smtClean="0"/>
              <a:t>for field work</a:t>
            </a:r>
            <a:endParaRPr kumimoji="1" lang="ja-JP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437551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120</Words>
  <Application>Microsoft Office PowerPoint</Application>
  <PresentationFormat>画面に合わせる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​​テーマ</vt:lpstr>
      <vt:lpstr>Internship group</vt:lpstr>
      <vt:lpstr>PowerPoint プレゼンテーション</vt:lpstr>
      <vt:lpstr>PowerPoint プレゼンテーション</vt:lpstr>
      <vt:lpstr>PowerPoint プレゼンテーション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Internship group</dc:title>
  <dc:creator>KK</dc:creator>
  <cp:lastModifiedBy>KK</cp:lastModifiedBy>
  <cp:revision>6</cp:revision>
  <dcterms:created xsi:type="dcterms:W3CDTF">2014-02-21T06:59:50Z</dcterms:created>
  <dcterms:modified xsi:type="dcterms:W3CDTF">2014-02-21T07:52:13Z</dcterms:modified>
</cp:coreProperties>
</file>